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60" r:id="rId6"/>
    <p:sldId id="259" r:id="rId7"/>
    <p:sldId id="263" r:id="rId8"/>
    <p:sldId id="267" r:id="rId9"/>
    <p:sldId id="262" r:id="rId10"/>
    <p:sldId id="261" r:id="rId11"/>
    <p:sldId id="265" r:id="rId12"/>
    <p:sldId id="266" r:id="rId13"/>
    <p:sldId id="26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51A72F7-0B8B-490A-ACBC-A17901201AE1}" type="datetimeFigureOut">
              <a:rPr lang="nl-NL" smtClean="0"/>
              <a:t>16-10-2018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415176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1A72F7-0B8B-490A-ACBC-A17901201AE1}" type="datetimeFigureOut">
              <a:rPr lang="nl-NL" smtClean="0"/>
              <a:t>16-10-2018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24984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1A72F7-0B8B-490A-ACBC-A17901201AE1}" type="datetimeFigureOut">
              <a:rPr lang="nl-NL" smtClean="0"/>
              <a:t>16-10-2018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140170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1A72F7-0B8B-490A-ACBC-A17901201AE1}" type="datetimeFigureOut">
              <a:rPr lang="nl-NL" smtClean="0"/>
              <a:t>16-10-2018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209578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251A72F7-0B8B-490A-ACBC-A17901201AE1}" type="datetimeFigureOut">
              <a:rPr lang="nl-NL" smtClean="0"/>
              <a:t>16-10-2018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280995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51A72F7-0B8B-490A-ACBC-A17901201AE1}" type="datetimeFigureOut">
              <a:rPr lang="nl-NL" smtClean="0"/>
              <a:t>16-10-2018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213966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51A72F7-0B8B-490A-ACBC-A17901201AE1}" type="datetimeFigureOut">
              <a:rPr lang="nl-NL" smtClean="0"/>
              <a:t>16-10-2018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108328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51A72F7-0B8B-490A-ACBC-A17901201AE1}" type="datetimeFigureOut">
              <a:rPr lang="nl-NL" smtClean="0"/>
              <a:t>16-10-2018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42318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51A72F7-0B8B-490A-ACBC-A17901201AE1}" type="datetimeFigureOut">
              <a:rPr lang="nl-NL" smtClean="0"/>
              <a:t>16-10-2018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135346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251A72F7-0B8B-490A-ACBC-A17901201AE1}" type="datetimeFigureOut">
              <a:rPr lang="nl-NL" smtClean="0"/>
              <a:t>16-10-2018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140312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251A72F7-0B8B-490A-ACBC-A17901201AE1}" type="datetimeFigureOut">
              <a:rPr lang="nl-NL" smtClean="0"/>
              <a:t>16-10-2018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2815DC-CBDD-42F2-80E5-5122CD1A06E1}" type="slidenum">
              <a:rPr lang="nl-NL" smtClean="0"/>
              <a:t>‹nr.›</a:t>
            </a:fld>
            <a:endParaRPr lang="nl-NL"/>
          </a:p>
        </p:txBody>
      </p:sp>
    </p:spTree>
    <p:extLst>
      <p:ext uri="{BB962C8B-B14F-4D97-AF65-F5344CB8AC3E}">
        <p14:creationId xmlns:p14="http://schemas.microsoft.com/office/powerpoint/2010/main" val="60845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A72F7-0B8B-490A-ACBC-A17901201AE1}" type="datetimeFigureOut">
              <a:rPr lang="nl-NL" smtClean="0"/>
              <a:t>16-10-2018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815DC-CBDD-42F2-80E5-5122CD1A06E1}" type="slidenum">
              <a:rPr lang="nl-NL" smtClean="0"/>
              <a:t>‹nr.›</a:t>
            </a:fld>
            <a:endParaRPr lang="nl-NL"/>
          </a:p>
        </p:txBody>
      </p:sp>
    </p:spTree>
    <p:extLst>
      <p:ext uri="{BB962C8B-B14F-4D97-AF65-F5344CB8AC3E}">
        <p14:creationId xmlns:p14="http://schemas.microsoft.com/office/powerpoint/2010/main" val="1402492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yalcanin.nl/katten/kennis-tips-voor-jouw-kat/voeding/kattenvoer-zor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www.royalcanin.nl/katten/kennis-tips-voor-jouw-kat/voeding/hoe-lees-ik-de-voedingstabe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royalcanin.nl/honden/kennis-tips-voor-jouw-hond/voeding/hondenvoer-levensfase" TargetMode="External"/><Relationship Id="rId2" Type="http://schemas.openxmlformats.org/officeDocument/2006/relationships/hyperlink" Target="https://www.royalcanin.nl/honden/kennis-tips-voor-jouw-hond/voeding/hondenvoer-forma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Voeren en Verzorgen</a:t>
            </a:r>
            <a:endParaRPr lang="nl-NL" dirty="0"/>
          </a:p>
        </p:txBody>
      </p:sp>
      <p:sp>
        <p:nvSpPr>
          <p:cNvPr id="3" name="Ondertitel 2"/>
          <p:cNvSpPr>
            <a:spLocks noGrp="1"/>
          </p:cNvSpPr>
          <p:nvPr>
            <p:ph type="subTitle" idx="1"/>
          </p:nvPr>
        </p:nvSpPr>
        <p:spPr/>
        <p:txBody>
          <a:bodyPr/>
          <a:lstStyle/>
          <a:p>
            <a:r>
              <a:rPr lang="nl-NL" dirty="0" smtClean="0"/>
              <a:t>Week 5</a:t>
            </a:r>
          </a:p>
          <a:p>
            <a:r>
              <a:rPr lang="nl-NL" dirty="0" smtClean="0"/>
              <a:t>Voeding hond en kat</a:t>
            </a:r>
            <a:endParaRPr lang="nl-NL" dirty="0"/>
          </a:p>
        </p:txBody>
      </p:sp>
      <p:pic>
        <p:nvPicPr>
          <p:cNvPr id="4" name="Afbeelding 3"/>
          <p:cNvPicPr>
            <a:picLocks noChangeAspect="1"/>
          </p:cNvPicPr>
          <p:nvPr/>
        </p:nvPicPr>
        <p:blipFill>
          <a:blip r:embed="rId2"/>
          <a:stretch>
            <a:fillRect/>
          </a:stretch>
        </p:blipFill>
        <p:spPr>
          <a:xfrm flipH="1">
            <a:off x="9358488" y="3781248"/>
            <a:ext cx="2253545" cy="2253545"/>
          </a:xfrm>
          <a:prstGeom prst="rect">
            <a:avLst/>
          </a:prstGeom>
        </p:spPr>
      </p:pic>
    </p:spTree>
    <p:extLst>
      <p:ext uri="{BB962C8B-B14F-4D97-AF65-F5344CB8AC3E}">
        <p14:creationId xmlns:p14="http://schemas.microsoft.com/office/powerpoint/2010/main" val="177490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 kat</a:t>
            </a:r>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5138" y="3105835"/>
            <a:ext cx="4533900" cy="2066925"/>
          </a:xfrm>
        </p:spPr>
      </p:pic>
      <p:sp>
        <p:nvSpPr>
          <p:cNvPr id="7" name="Rechthoek 6"/>
          <p:cNvSpPr/>
          <p:nvPr/>
        </p:nvSpPr>
        <p:spPr>
          <a:xfrm>
            <a:off x="838200" y="3105835"/>
            <a:ext cx="5077178" cy="923330"/>
          </a:xfrm>
          <a:prstGeom prst="rect">
            <a:avLst/>
          </a:prstGeom>
        </p:spPr>
        <p:txBody>
          <a:bodyPr wrap="square">
            <a:spAutoFit/>
          </a:bodyPr>
          <a:lstStyle/>
          <a:p>
            <a:r>
              <a:rPr lang="nl-NL" dirty="0">
                <a:hlinkClick r:id="rId3"/>
              </a:rPr>
              <a:t>https://</a:t>
            </a:r>
            <a:r>
              <a:rPr lang="nl-NL" dirty="0" smtClean="0">
                <a:hlinkClick r:id="rId3"/>
              </a:rPr>
              <a:t>www.royalcanin.nl/katten/kennis-tips-voor-jouw-kat/voeding/kattenvoer-zorg</a:t>
            </a:r>
            <a:endParaRPr lang="nl-NL" dirty="0" smtClean="0"/>
          </a:p>
          <a:p>
            <a:endParaRPr lang="nl-NL" dirty="0"/>
          </a:p>
        </p:txBody>
      </p:sp>
      <p:sp>
        <p:nvSpPr>
          <p:cNvPr id="8" name="Rechthoek 7"/>
          <p:cNvSpPr/>
          <p:nvPr/>
        </p:nvSpPr>
        <p:spPr>
          <a:xfrm>
            <a:off x="1467557" y="4398495"/>
            <a:ext cx="4944532" cy="1200329"/>
          </a:xfrm>
          <a:prstGeom prst="rect">
            <a:avLst/>
          </a:prstGeom>
        </p:spPr>
        <p:txBody>
          <a:bodyPr wrap="square">
            <a:spAutoFit/>
          </a:bodyPr>
          <a:lstStyle/>
          <a:p>
            <a:r>
              <a:rPr lang="nl-NL" dirty="0">
                <a:hlinkClick r:id="rId4"/>
              </a:rPr>
              <a:t>https://</a:t>
            </a:r>
            <a:r>
              <a:rPr lang="nl-NL" dirty="0" smtClean="0">
                <a:hlinkClick r:id="rId4"/>
              </a:rPr>
              <a:t>www.royalcanin.nl/katten/kennis-tips-voor-jouw-kat/voeding/hoe-lees-ik-de-voedingstabel</a:t>
            </a:r>
            <a:endParaRPr lang="nl-NL" dirty="0" smtClean="0"/>
          </a:p>
          <a:p>
            <a:endParaRPr lang="nl-NL" dirty="0"/>
          </a:p>
        </p:txBody>
      </p:sp>
    </p:spTree>
    <p:extLst>
      <p:ext uri="{BB962C8B-B14F-4D97-AF65-F5344CB8AC3E}">
        <p14:creationId xmlns:p14="http://schemas.microsoft.com/office/powerpoint/2010/main" val="50272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 kat</a:t>
            </a:r>
            <a:endParaRPr lang="nl-NL" dirty="0"/>
          </a:p>
        </p:txBody>
      </p:sp>
      <p:sp>
        <p:nvSpPr>
          <p:cNvPr id="3" name="Tijdelijke aanduiding voor inhoud 2"/>
          <p:cNvSpPr>
            <a:spLocks noGrp="1"/>
          </p:cNvSpPr>
          <p:nvPr>
            <p:ph idx="1"/>
          </p:nvPr>
        </p:nvSpPr>
        <p:spPr/>
        <p:txBody>
          <a:bodyPr/>
          <a:lstStyle/>
          <a:p>
            <a:r>
              <a:rPr lang="nl-NL" dirty="0" smtClean="0"/>
              <a:t>Afhankelijk van:</a:t>
            </a:r>
          </a:p>
          <a:p>
            <a:r>
              <a:rPr lang="nl-NL" dirty="0" smtClean="0"/>
              <a:t>Leeftijd</a:t>
            </a:r>
          </a:p>
          <a:p>
            <a:r>
              <a:rPr lang="nl-NL" dirty="0" smtClean="0"/>
              <a:t>Ras</a:t>
            </a:r>
          </a:p>
          <a:p>
            <a:r>
              <a:rPr lang="nl-NL" dirty="0" smtClean="0"/>
              <a:t>Speciale zorg</a:t>
            </a:r>
            <a:endParaRPr lang="nl-NL" dirty="0" smtClean="0"/>
          </a:p>
          <a:p>
            <a:endParaRPr lang="nl-NL" dirty="0" smtClean="0"/>
          </a:p>
          <a:p>
            <a:endParaRPr lang="nl-NL" dirty="0"/>
          </a:p>
        </p:txBody>
      </p:sp>
      <p:pic>
        <p:nvPicPr>
          <p:cNvPr id="4" name="Afbeelding 3"/>
          <p:cNvPicPr>
            <a:picLocks noChangeAspect="1"/>
          </p:cNvPicPr>
          <p:nvPr/>
        </p:nvPicPr>
        <p:blipFill>
          <a:blip r:embed="rId2"/>
          <a:stretch>
            <a:fillRect/>
          </a:stretch>
        </p:blipFill>
        <p:spPr>
          <a:xfrm>
            <a:off x="6237573" y="2456690"/>
            <a:ext cx="4714766" cy="2758775"/>
          </a:xfrm>
          <a:prstGeom prst="rect">
            <a:avLst/>
          </a:prstGeom>
        </p:spPr>
      </p:pic>
    </p:spTree>
    <p:extLst>
      <p:ext uri="{BB962C8B-B14F-4D97-AF65-F5344CB8AC3E}">
        <p14:creationId xmlns:p14="http://schemas.microsoft.com/office/powerpoint/2010/main" val="344338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Heel veel merken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693333" y="1837926"/>
            <a:ext cx="6953955" cy="4429744"/>
          </a:xfrm>
          <a:prstGeom prst="rect">
            <a:avLst/>
          </a:prstGeom>
        </p:spPr>
      </p:pic>
    </p:spTree>
    <p:extLst>
      <p:ext uri="{BB962C8B-B14F-4D97-AF65-F5344CB8AC3E}">
        <p14:creationId xmlns:p14="http://schemas.microsoft.com/office/powerpoint/2010/main" val="259882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niet doen!</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a:t>
            </a:r>
            <a:r>
              <a:rPr lang="nl-NL" dirty="0"/>
              <a:t>Orgaan)vlees, vooral van het varken, mag niet rauw gegeven worden en moet dus altijd goed gekookt worden</a:t>
            </a:r>
          </a:p>
          <a:p>
            <a:r>
              <a:rPr lang="nl-NL" dirty="0" smtClean="0"/>
              <a:t>Beschimmeld </a:t>
            </a:r>
            <a:r>
              <a:rPr lang="nl-NL" dirty="0"/>
              <a:t>of bedorven voedsel, voedsel met verlopen houdbaarheidsdatum</a:t>
            </a:r>
          </a:p>
          <a:p>
            <a:r>
              <a:rPr lang="nl-NL" dirty="0" smtClean="0"/>
              <a:t>Onvoldoende </a:t>
            </a:r>
            <a:r>
              <a:rPr lang="nl-NL" dirty="0"/>
              <a:t>ontdooid diepvriesvoer of direct uit de koelkast verstrekt voer</a:t>
            </a:r>
          </a:p>
          <a:p>
            <a:r>
              <a:rPr lang="nl-NL" dirty="0" smtClean="0"/>
              <a:t>Botjes </a:t>
            </a:r>
            <a:r>
              <a:rPr lang="nl-NL" dirty="0"/>
              <a:t>van wild en gevogelte zijn scherp en kunnen ernstige verwondingen veroorzaken</a:t>
            </a:r>
          </a:p>
          <a:p>
            <a:r>
              <a:rPr lang="nl-NL" dirty="0" smtClean="0"/>
              <a:t>Veel </a:t>
            </a:r>
            <a:r>
              <a:rPr lang="nl-NL" dirty="0"/>
              <a:t>ongekookte vis of rauw ei kan een vitaminetekort veroorzaken</a:t>
            </a:r>
          </a:p>
          <a:p>
            <a:r>
              <a:rPr lang="nl-NL" dirty="0" smtClean="0"/>
              <a:t>Toevoegen </a:t>
            </a:r>
            <a:r>
              <a:rPr lang="nl-NL" dirty="0"/>
              <a:t>van vitaminen- en mineralenmengsels is niet nodig en kan zelfs schadelijk zijn</a:t>
            </a:r>
          </a:p>
          <a:p>
            <a:r>
              <a:rPr lang="nl-NL" dirty="0" smtClean="0"/>
              <a:t>Hondenvoer </a:t>
            </a:r>
            <a:r>
              <a:rPr lang="nl-NL" dirty="0"/>
              <a:t>als hoofdvoedsel; dit geeft soms tekorten bij de kat</a:t>
            </a:r>
          </a:p>
          <a:p>
            <a:r>
              <a:rPr lang="nl-NL" dirty="0" smtClean="0"/>
              <a:t>Teveel </a:t>
            </a:r>
            <a:r>
              <a:rPr lang="nl-NL" dirty="0"/>
              <a:t>lever of levertraan; dit geeft een overdosering van vitamine A</a:t>
            </a:r>
          </a:p>
          <a:p>
            <a:endParaRPr lang="nl-NL" dirty="0"/>
          </a:p>
        </p:txBody>
      </p:sp>
    </p:spTree>
    <p:extLst>
      <p:ext uri="{BB962C8B-B14F-4D97-AF65-F5344CB8AC3E}">
        <p14:creationId xmlns:p14="http://schemas.microsoft.com/office/powerpoint/2010/main" val="317608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 Hond</a:t>
            </a:r>
            <a:endParaRPr lang="nl-NL" dirty="0"/>
          </a:p>
        </p:txBody>
      </p:sp>
      <p:sp>
        <p:nvSpPr>
          <p:cNvPr id="3" name="Tijdelijke aanduiding voor inhoud 2"/>
          <p:cNvSpPr>
            <a:spLocks noGrp="1"/>
          </p:cNvSpPr>
          <p:nvPr>
            <p:ph idx="1"/>
          </p:nvPr>
        </p:nvSpPr>
        <p:spPr/>
        <p:txBody>
          <a:bodyPr/>
          <a:lstStyle/>
          <a:p>
            <a:r>
              <a:rPr lang="nl-NL" dirty="0" smtClean="0"/>
              <a:t>De voeding van een hond moet goed aansluiten.</a:t>
            </a:r>
          </a:p>
          <a:p>
            <a:r>
              <a:rPr lang="nl-NL" dirty="0" smtClean="0"/>
              <a:t>Puppy</a:t>
            </a:r>
          </a:p>
          <a:p>
            <a:r>
              <a:rPr lang="nl-NL" dirty="0" smtClean="0"/>
              <a:t>Senior</a:t>
            </a:r>
          </a:p>
          <a:p>
            <a:r>
              <a:rPr lang="nl-NL" dirty="0" smtClean="0"/>
              <a:t>Grootte</a:t>
            </a:r>
          </a:p>
          <a:p>
            <a:r>
              <a:rPr lang="nl-NL" dirty="0" smtClean="0"/>
              <a:t>Speciale zorg</a:t>
            </a:r>
          </a:p>
          <a:p>
            <a:r>
              <a:rPr lang="nl-NL" dirty="0" smtClean="0"/>
              <a:t>Rashonden</a:t>
            </a:r>
          </a:p>
          <a:p>
            <a:pPr marL="0" indent="0">
              <a:buNone/>
            </a:pPr>
            <a:endParaRPr lang="nl-NL" dirty="0" smtClean="0"/>
          </a:p>
          <a:p>
            <a:endParaRPr lang="nl-NL" dirty="0"/>
          </a:p>
        </p:txBody>
      </p:sp>
      <p:pic>
        <p:nvPicPr>
          <p:cNvPr id="4" name="Afbeelding 3"/>
          <p:cNvPicPr>
            <a:picLocks noChangeAspect="1"/>
          </p:cNvPicPr>
          <p:nvPr/>
        </p:nvPicPr>
        <p:blipFill>
          <a:blip r:embed="rId2"/>
          <a:stretch>
            <a:fillRect/>
          </a:stretch>
        </p:blipFill>
        <p:spPr>
          <a:xfrm>
            <a:off x="7100711" y="2341162"/>
            <a:ext cx="2585156" cy="3732577"/>
          </a:xfrm>
          <a:prstGeom prst="rect">
            <a:avLst/>
          </a:prstGeom>
        </p:spPr>
      </p:pic>
    </p:spTree>
    <p:extLst>
      <p:ext uri="{BB962C8B-B14F-4D97-AF65-F5344CB8AC3E}">
        <p14:creationId xmlns:p14="http://schemas.microsoft.com/office/powerpoint/2010/main" val="69204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Heel veel merken</a:t>
            </a:r>
            <a:endParaRPr lang="nl-NL" dirty="0"/>
          </a:p>
        </p:txBody>
      </p:sp>
      <p:pic>
        <p:nvPicPr>
          <p:cNvPr id="3" name="Afbeelding 2"/>
          <p:cNvPicPr>
            <a:picLocks noChangeAspect="1"/>
          </p:cNvPicPr>
          <p:nvPr/>
        </p:nvPicPr>
        <p:blipFill>
          <a:blip r:embed="rId2"/>
          <a:stretch>
            <a:fillRect/>
          </a:stretch>
        </p:blipFill>
        <p:spPr>
          <a:xfrm>
            <a:off x="3183466" y="2006172"/>
            <a:ext cx="5469290" cy="4103586"/>
          </a:xfrm>
          <a:prstGeom prst="rect">
            <a:avLst/>
          </a:prstGeom>
        </p:spPr>
      </p:pic>
    </p:spTree>
    <p:extLst>
      <p:ext uri="{BB962C8B-B14F-4D97-AF65-F5344CB8AC3E}">
        <p14:creationId xmlns:p14="http://schemas.microsoft.com/office/powerpoint/2010/main" val="211226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a:t>
            </a:r>
            <a:r>
              <a:rPr lang="nl-NL" dirty="0" smtClean="0">
                <a:hlinkClick r:id="rId2"/>
              </a:rPr>
              <a:t>www.royalcanin.nl/honden/kennis-tips-voor-jouw-hond/voeding/hondenvoer-formaat</a:t>
            </a:r>
            <a:endParaRPr lang="nl-NL" dirty="0" smtClean="0"/>
          </a:p>
          <a:p>
            <a:endParaRPr lang="nl-NL" dirty="0" smtClean="0"/>
          </a:p>
          <a:p>
            <a:r>
              <a:rPr lang="nl-NL" dirty="0">
                <a:hlinkClick r:id="rId3"/>
              </a:rPr>
              <a:t>https://</a:t>
            </a:r>
            <a:r>
              <a:rPr lang="nl-NL" dirty="0" smtClean="0">
                <a:hlinkClick r:id="rId3"/>
              </a:rPr>
              <a:t>www.royalcanin.nl/honden/kennis-tips-voor-jouw-hond/voeding/hondenvoer-levensfase</a:t>
            </a:r>
            <a:endParaRPr lang="nl-NL" dirty="0" smtClean="0"/>
          </a:p>
          <a:p>
            <a:endParaRPr lang="nl-NL" dirty="0"/>
          </a:p>
        </p:txBody>
      </p:sp>
    </p:spTree>
    <p:extLst>
      <p:ext uri="{BB962C8B-B14F-4D97-AF65-F5344CB8AC3E}">
        <p14:creationId xmlns:p14="http://schemas.microsoft.com/office/powerpoint/2010/main" val="340486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a:stretch>
            <a:fillRect/>
          </a:stretch>
        </p:blipFill>
        <p:spPr>
          <a:xfrm>
            <a:off x="3196935" y="1825625"/>
            <a:ext cx="5798129" cy="4351338"/>
          </a:xfrm>
          <a:prstGeom prst="rect">
            <a:avLst/>
          </a:prstGeom>
        </p:spPr>
      </p:pic>
    </p:spTree>
    <p:extLst>
      <p:ext uri="{BB962C8B-B14F-4D97-AF65-F5344CB8AC3E}">
        <p14:creationId xmlns:p14="http://schemas.microsoft.com/office/powerpoint/2010/main" val="23087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a:xfrm>
            <a:off x="838200" y="1859491"/>
            <a:ext cx="10515600" cy="4351338"/>
          </a:xfrm>
        </p:spPr>
        <p:txBody>
          <a:bodyPr/>
          <a:lstStyle/>
          <a:p>
            <a:r>
              <a:rPr lang="nl-NL" dirty="0" smtClean="0"/>
              <a:t>Vul de voedingswijzer in op de site van </a:t>
            </a:r>
          </a:p>
          <a:p>
            <a:endParaRPr lang="nl-NL" dirty="0"/>
          </a:p>
          <a:p>
            <a:endParaRPr lang="nl-NL" dirty="0" smtClean="0"/>
          </a:p>
          <a:p>
            <a:endParaRPr lang="nl-NL" dirty="0"/>
          </a:p>
          <a:p>
            <a:endParaRPr lang="nl-NL" dirty="0" smtClean="0"/>
          </a:p>
          <a:p>
            <a:pPr marL="0" indent="0">
              <a:buNone/>
            </a:pPr>
            <a:r>
              <a:rPr lang="nl-NL" dirty="0" smtClean="0"/>
              <a:t>Je mag zelf kiezen welke hond</a:t>
            </a:r>
          </a:p>
          <a:p>
            <a:pPr marL="0" indent="0">
              <a:buNone/>
            </a:pPr>
            <a:r>
              <a:rPr lang="nl-NL" dirty="0" smtClean="0"/>
              <a:t>                                                              Wat is het advies????</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424" y="2792941"/>
            <a:ext cx="2536308" cy="902406"/>
          </a:xfrm>
          <a:prstGeom prst="rect">
            <a:avLst/>
          </a:prstGeom>
        </p:spPr>
      </p:pic>
    </p:spTree>
    <p:extLst>
      <p:ext uri="{BB962C8B-B14F-4D97-AF65-F5344CB8AC3E}">
        <p14:creationId xmlns:p14="http://schemas.microsoft.com/office/powerpoint/2010/main" val="93786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vaak voeren</a:t>
            </a:r>
            <a:endParaRPr lang="nl-NL" dirty="0"/>
          </a:p>
        </p:txBody>
      </p:sp>
      <p:sp>
        <p:nvSpPr>
          <p:cNvPr id="3" name="Tijdelijke aanduiding voor inhoud 2"/>
          <p:cNvSpPr>
            <a:spLocks noGrp="1"/>
          </p:cNvSpPr>
          <p:nvPr>
            <p:ph idx="1"/>
          </p:nvPr>
        </p:nvSpPr>
        <p:spPr/>
        <p:txBody>
          <a:bodyPr/>
          <a:lstStyle/>
          <a:p>
            <a:r>
              <a:rPr lang="nl-NL" dirty="0"/>
              <a:t>Geef kleine en middelgrote volwassen honden liefst twee keer per dag te eten. </a:t>
            </a:r>
            <a:endParaRPr lang="nl-NL" dirty="0" smtClean="0"/>
          </a:p>
          <a:p>
            <a:r>
              <a:rPr lang="nl-NL" dirty="0" smtClean="0"/>
              <a:t>Grote </a:t>
            </a:r>
            <a:r>
              <a:rPr lang="nl-NL" dirty="0"/>
              <a:t>honden moeten tenminste twee keer per dag gevoerd worden om de kans op een maagdraaiing te verkleinen. </a:t>
            </a:r>
            <a:endParaRPr lang="nl-NL" dirty="0" smtClean="0"/>
          </a:p>
          <a:p>
            <a:r>
              <a:rPr lang="nl-NL" dirty="0" smtClean="0"/>
              <a:t>Geef </a:t>
            </a:r>
            <a:r>
              <a:rPr lang="nl-NL" dirty="0"/>
              <a:t>grote honden daarnaast na het eten minimaal twee uur rust. Dus niet spelen of rennen.</a:t>
            </a:r>
          </a:p>
        </p:txBody>
      </p:sp>
    </p:spTree>
    <p:extLst>
      <p:ext uri="{BB962C8B-B14F-4D97-AF65-F5344CB8AC3E}">
        <p14:creationId xmlns:p14="http://schemas.microsoft.com/office/powerpoint/2010/main" val="240193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Giftige voedingsmiddelen</a:t>
            </a:r>
            <a:endParaRPr lang="nl-NL" dirty="0"/>
          </a:p>
        </p:txBody>
      </p:sp>
      <p:sp>
        <p:nvSpPr>
          <p:cNvPr id="3" name="Tijdelijke aanduiding voor inhoud 2"/>
          <p:cNvSpPr>
            <a:spLocks noGrp="1"/>
          </p:cNvSpPr>
          <p:nvPr>
            <p:ph idx="1"/>
          </p:nvPr>
        </p:nvSpPr>
        <p:spPr/>
        <p:txBody>
          <a:bodyPr/>
          <a:lstStyle/>
          <a:p>
            <a:pPr marL="0" indent="0">
              <a:buNone/>
            </a:pPr>
            <a:endParaRPr lang="nl-NL" dirty="0"/>
          </a:p>
          <a:p>
            <a:r>
              <a:rPr lang="nl-NL" dirty="0"/>
              <a:t>(pure) chocolade: shock</a:t>
            </a:r>
          </a:p>
          <a:p>
            <a:r>
              <a:rPr lang="nl-NL" dirty="0"/>
              <a:t>druiven en rozijnen: </a:t>
            </a:r>
            <a:r>
              <a:rPr lang="nl-NL" dirty="0" err="1"/>
              <a:t>nierschade</a:t>
            </a:r>
            <a:r>
              <a:rPr lang="nl-NL" dirty="0"/>
              <a:t>  </a:t>
            </a:r>
          </a:p>
          <a:p>
            <a:r>
              <a:rPr lang="nl-NL" dirty="0"/>
              <a:t>knoflook: bloedarmoede hond </a:t>
            </a:r>
          </a:p>
          <a:p>
            <a:r>
              <a:rPr lang="nl-NL" dirty="0"/>
              <a:t>alcohol: leverschade en te hoge lichaamstemperatuur </a:t>
            </a:r>
          </a:p>
          <a:p>
            <a:r>
              <a:rPr lang="nl-NL" dirty="0"/>
              <a:t>pitten van vruchten: hartstilstand </a:t>
            </a:r>
          </a:p>
          <a:p>
            <a:r>
              <a:rPr lang="nl-NL" dirty="0"/>
              <a:t>noten: verlammingsverschijnselen </a:t>
            </a:r>
          </a:p>
          <a:p>
            <a:r>
              <a:rPr lang="nl-NL" dirty="0"/>
              <a:t>koolgroenten: maag- darmproblemen </a:t>
            </a:r>
          </a:p>
          <a:p>
            <a:endParaRPr lang="nl-NL" dirty="0"/>
          </a:p>
        </p:txBody>
      </p:sp>
    </p:spTree>
    <p:extLst>
      <p:ext uri="{BB962C8B-B14F-4D97-AF65-F5344CB8AC3E}">
        <p14:creationId xmlns:p14="http://schemas.microsoft.com/office/powerpoint/2010/main" val="151426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a:t>
            </a:r>
            <a:r>
              <a:rPr lang="nl-NL" dirty="0"/>
              <a:t>n</a:t>
            </a:r>
            <a:r>
              <a:rPr lang="nl-NL" dirty="0" smtClean="0"/>
              <a:t>iet doen!</a:t>
            </a:r>
            <a:endParaRPr lang="nl-NL" dirty="0"/>
          </a:p>
        </p:txBody>
      </p:sp>
      <p:sp>
        <p:nvSpPr>
          <p:cNvPr id="3" name="Tijdelijke aanduiding voor inhoud 2"/>
          <p:cNvSpPr>
            <a:spLocks noGrp="1"/>
          </p:cNvSpPr>
          <p:nvPr>
            <p:ph idx="1"/>
          </p:nvPr>
        </p:nvSpPr>
        <p:spPr>
          <a:xfrm>
            <a:off x="620889" y="1825625"/>
            <a:ext cx="10905067" cy="4351338"/>
          </a:xfrm>
        </p:spPr>
        <p:txBody>
          <a:bodyPr>
            <a:normAutofit fontScale="70000" lnSpcReduction="20000"/>
          </a:bodyPr>
          <a:lstStyle/>
          <a:p>
            <a:r>
              <a:rPr lang="nl-NL" dirty="0" smtClean="0"/>
              <a:t>Toevoegen </a:t>
            </a:r>
            <a:r>
              <a:rPr lang="nl-NL" dirty="0"/>
              <a:t>van vitaminen- en mineralenmengsels is niet nodig en kan zelfs schadelijk zijn.</a:t>
            </a:r>
          </a:p>
          <a:p>
            <a:r>
              <a:rPr lang="nl-NL" dirty="0" smtClean="0"/>
              <a:t>(</a:t>
            </a:r>
            <a:r>
              <a:rPr lang="nl-NL" dirty="0"/>
              <a:t>Orgaan)vlees, vooral van het varken, mag niet rauw gegeven worden en moet dus altijd gekookt worden.</a:t>
            </a:r>
          </a:p>
          <a:p>
            <a:r>
              <a:rPr lang="nl-NL" dirty="0" smtClean="0"/>
              <a:t>Onvoldoende </a:t>
            </a:r>
            <a:r>
              <a:rPr lang="nl-NL" dirty="0"/>
              <a:t>ontdooid voer of direct uit de koelkast verstrekt voer kan maagdarmklachten geven.</a:t>
            </a:r>
          </a:p>
          <a:p>
            <a:r>
              <a:rPr lang="nl-NL" dirty="0" smtClean="0"/>
              <a:t>Botjes </a:t>
            </a:r>
            <a:r>
              <a:rPr lang="nl-NL" dirty="0"/>
              <a:t>van kip (en ander gevogelte) of karbonadebotjes kunnen splinteren en ernstige verwondingen in het maagdarmkanaal veroorzaken. Op speciale kauwkluiven of een stevig bot (schenkel of mergpijp) kunnen ze lekker kauwen en het is ook goed voor het gebit.</a:t>
            </a:r>
          </a:p>
          <a:p>
            <a:r>
              <a:rPr lang="nl-NL" dirty="0" smtClean="0"/>
              <a:t>In </a:t>
            </a:r>
            <a:r>
              <a:rPr lang="nl-NL" dirty="0"/>
              <a:t>principe heeft een hond geen variatie in de voeding nodig.</a:t>
            </a:r>
          </a:p>
          <a:p>
            <a:r>
              <a:rPr lang="nl-NL" dirty="0" smtClean="0"/>
              <a:t>Plotseling </a:t>
            </a:r>
            <a:r>
              <a:rPr lang="nl-NL" dirty="0"/>
              <a:t>overschakelen op een ander voer kan zelfs buikpijn en diarree veroorzaken. Als het nodig is, schakel dan altijd geleidelijk om (in ongeveer vier dagen) door het oude en het nieuwe voer eerst te mengen.</a:t>
            </a:r>
          </a:p>
          <a:p>
            <a:r>
              <a:rPr lang="nl-NL" dirty="0" smtClean="0"/>
              <a:t>Honden </a:t>
            </a:r>
            <a:r>
              <a:rPr lang="nl-NL" dirty="0"/>
              <a:t>kunnen soms diarree van melk krijgen</a:t>
            </a:r>
          </a:p>
          <a:p>
            <a:r>
              <a:rPr lang="nl-NL" dirty="0" smtClean="0"/>
              <a:t>Een </a:t>
            </a:r>
            <a:r>
              <a:rPr lang="nl-NL" dirty="0"/>
              <a:t>hond mag beslist geen chocola laten eten. De cacao bevat een stof die erg giftig voor de hond is.</a:t>
            </a:r>
          </a:p>
          <a:p>
            <a:pPr marL="0" indent="0">
              <a:buNone/>
            </a:pPr>
            <a:endParaRPr lang="nl-NL" dirty="0"/>
          </a:p>
        </p:txBody>
      </p:sp>
    </p:spTree>
    <p:extLst>
      <p:ext uri="{BB962C8B-B14F-4D97-AF65-F5344CB8AC3E}">
        <p14:creationId xmlns:p14="http://schemas.microsoft.com/office/powerpoint/2010/main" val="178427338"/>
      </p:ext>
    </p:extLst>
  </p:cSld>
  <p:clrMapOvr>
    <a:masterClrMapping/>
  </p:clrMapOvr>
</p:sld>
</file>

<file path=ppt/theme/theme1.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01B8E7FA-3C9C-45D4-A3F1-A6D9FC4A3956}" vid="{A6D1C0C2-F43C-4258-8DE8-23E10AC97C57}"/>
    </a:ext>
  </a:extLst>
</a:theme>
</file>

<file path=docProps/app.xml><?xml version="1.0" encoding="utf-8"?>
<Properties xmlns="http://schemas.openxmlformats.org/officeDocument/2006/extended-properties" xmlns:vt="http://schemas.openxmlformats.org/officeDocument/2006/docPropsVTypes">
  <Template>Thema1</Template>
  <TotalTime>91</TotalTime>
  <Words>445</Words>
  <Application>Microsoft Office PowerPoint</Application>
  <PresentationFormat>Breedbeeld</PresentationFormat>
  <Paragraphs>62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Thema1</vt:lpstr>
      <vt:lpstr>Voeren en Verzorgen</vt:lpstr>
      <vt:lpstr>Voeding Hond</vt:lpstr>
      <vt:lpstr>Heel veel merken</vt:lpstr>
      <vt:lpstr>PowerPoint-presentatie</vt:lpstr>
      <vt:lpstr>PowerPoint-presentatie</vt:lpstr>
      <vt:lpstr>Opdracht</vt:lpstr>
      <vt:lpstr>Hoe vaak voeren</vt:lpstr>
      <vt:lpstr>Giftige voedingsmiddelen</vt:lpstr>
      <vt:lpstr>Wat niet doen!</vt:lpstr>
      <vt:lpstr>Voeding kat</vt:lpstr>
      <vt:lpstr>Voeding kat</vt:lpstr>
      <vt:lpstr>Heel veel merken</vt:lpstr>
      <vt:lpstr>Wat niet doen!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Voeren en Verzorgen</dc:title>
  <dc:creator>Wies Temming - Pondes</dc:creator>
  <cp:lastModifiedBy>Wies Temming - Pondes</cp:lastModifiedBy>
  <cp:revision>14</cp:revision>
  <dcterms:created xsi:type="dcterms:W3CDTF">2018-10-13T09:00:52Z</dcterms:created>
  <dcterms:modified xsi:type="dcterms:W3CDTF">2018-10-16T09:30:33Z</dcterms:modified>
</cp:coreProperties>
</file>